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gabook.ru/article" TargetMode="External"/><Relationship Id="rId2" Type="http://schemas.openxmlformats.org/officeDocument/2006/relationships/hyperlink" Target="http://www.arrivo.ru/unesco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5"/>
            <a:ext cx="8572560" cy="242889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ЮНЕСКО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nesco_0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97183"/>
            <a:ext cx="4500594" cy="398724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93991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Остров Реюньон (Франция)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Этот объект, который следует сохранять в первозданном виде для потомков, был внесен в список ЮНЕСКО относительно недавно - в 2010 году. Это место является домом для самой разнообразной редкой фауны и флоры, большинство из них считаются эндемиками.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201409271402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7064012" cy="4709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36841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Остров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Фернандо-де-Норонья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(Бразилия)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Этот атлантический остров был внесен в список ЮНЕСКО в 2001 году. На самом деле перед туристами предстанет не целостный большой остров, а архипелаг из 21 острова средних размеров и целой россыпи маленьких необитаемых островков.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201409271403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7242628" cy="4828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Остров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Якушима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(Япония)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Расположенный в японской префектуре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Кагосима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этот живописный остров был внесен в список ЮНЕСКО в 1993 году. Остров знаменит своими эндемическими видами кедра.</a:t>
            </a:r>
            <a:b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0927140439-thumb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14488"/>
            <a:ext cx="7388061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Сент-Килда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Шотландия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ontent_1__econet_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11" y="1000108"/>
            <a:ext cx="8876285" cy="5126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Горы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Улинъюань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Китай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ontent_12__econet_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09" y="1000108"/>
            <a:ext cx="8876286" cy="5126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Дорога Гигантов Северная Ирландия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ontent_14__econet_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05" y="1285860"/>
            <a:ext cx="890655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Рапануи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Чили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ontent_15__econet_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41" y="1285860"/>
            <a:ext cx="878285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Наследие ЮНЕСКО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http://www.arrivo.ru/unesco.html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Мачу-Пикчу и еще 28 объектов Всемирного наследия ЮНЕСКО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http://bigpicture.ru/?p=2435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Всемирное наследие ЮНЕСКО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http://megabook.ru/article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УНИКАЛЬНЫЕ ОБЪЕКТЫ ВСЕМИРНОГО НАСЛЕДИЯ ЮНЕСКО   </a:t>
            </a:r>
            <a:r>
              <a:rPr lang="en-US" sz="2400" cap="all" dirty="0" smtClean="0">
                <a:latin typeface="Times New Roman" pitchFamily="18" charset="0"/>
                <a:cs typeface="Times New Roman" pitchFamily="18" charset="0"/>
              </a:rPr>
              <a:t>http://www.liveinternet.ru/users/3434968/post361069167/</a:t>
            </a:r>
            <a:endParaRPr lang="ru-RU" sz="2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8654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Эти памятники природы и культуры считаются общим достоянием человечества. Условно все объекты из списка разделены на три категории: природного наследия (природный ландшафт, сформировавшийся без вмешательства человека), культурного наследия (имеющие духовное и культурное значение для человечества и созданные человеком) и объекты смешанного наследия (которые включают на своей территории, как рукотворные, так и природные элементы).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Этот объект был занесен в список ЮНЕСКО в 1978 году. Расположены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Галапагоссы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восточной части Тихого океана, представляют собой архипелаг из шести больших и тринадцати малых островов.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0927135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8069616" cy="50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Йеллоустоунский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Национальный парк (США)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 включен в список ЮНЕСКО в 1978 году. Площадь парка составляет более 898 гектаров.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201409271351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74269"/>
            <a:ext cx="7111843" cy="5369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Беловежская пуща (Беларусь, Польша)</a:t>
            </a:r>
            <a:b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Этот объект занесен в список ЮНЕСКО с 1979 года. Пуща имеет и второе распространенное название среди туристов с запада – Беловежский первобытный лес.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201409271353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628462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29697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Большой Барьерный Риф (Австралия)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включен в список ЮНЕСКО в 1981 году. Это самая известная в мире морская экосистема с крупнейшей коллекцией природных кораллов. 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409271356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102960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43985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парк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Лос-Гласиарес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(Аргентина)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1981 году этот объект вошел в перечень природных регионов, которые следует сохранить для потомков. Это поистине удивительное место, которое было свидетелем еще доледниковой активности.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201409271358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43050"/>
            <a:ext cx="7492163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43985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i="1" dirty="0" smtClean="0">
                <a:solidFill>
                  <a:srgbClr val="C00000"/>
                </a:solidFill>
              </a:rPr>
              <a:t>Скалистые горы (Канада)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i="1" dirty="0" smtClean="0">
                <a:solidFill>
                  <a:srgbClr val="C00000"/>
                </a:solidFill>
              </a:rPr>
              <a:t>Канадские Скалистые горы были внесены в список Всемирного наследия ЮНЕСКО в 1984 году.</a:t>
            </a:r>
            <a:r>
              <a:rPr lang="ru-RU" i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409271359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1505726"/>
            <a:ext cx="6850644" cy="5137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Национальный парк «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Сундарбан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» (Индия)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Внесенный в список ЮНЕСКО в 1987 году, этот парк знаменит своими мангровыми лесами, которые покрывают площадь в один миллион гектаров земли и мелководья.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20140927140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7001390" cy="4671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194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Объекты ЮНЕСКО</vt:lpstr>
      <vt:lpstr>Презентация PowerPoint</vt:lpstr>
      <vt:lpstr>Этот объект был занесен в список ЮНЕСКО в 1978 году. Расположены Галапагоссы в восточной части Тихого океана, представляют собой архипелаг из шести больших и тринадцати малых островов. </vt:lpstr>
      <vt:lpstr>Йеллоустоунский Национальный парк (США) Объект включен в список ЮНЕСКО в 1978 году. Площадь парка составляет более 898 гектаров.  </vt:lpstr>
      <vt:lpstr> Беловежская пуща (Беларусь, Польша) Этот объект занесен в список ЮНЕСКО с 1979 года. Пуща имеет и второе распространенное название среди туристов с запада – Беловежский первобытный лес.  </vt:lpstr>
      <vt:lpstr>Большой Барьерный Риф (Австралия) Объект включен в список ЮНЕСКО в 1981 году. Это самая известная в мире морская экосистема с крупнейшей коллекцией природных кораллов.  </vt:lpstr>
      <vt:lpstr>Национальный парк «Лос-Гласиарес» (Аргентина) В 1981 году этот объект вошел в перечень природных регионов, которые следует сохранить для потомков. Это поистине удивительное место, которое было свидетелем еще доледниковой активности.  </vt:lpstr>
      <vt:lpstr>Скалистые горы (Канада) Канадские Скалистые горы были внесены в список Всемирного наследия ЮНЕСКО в 1984 году.  </vt:lpstr>
      <vt:lpstr>Национальный парк «Сундарбан» (Индия) Внесенный в список ЮНЕСКО в 1987 году, этот парк знаменит своими мангровыми лесами, которые покрывают площадь в один миллион гектаров земли и мелководья. </vt:lpstr>
      <vt:lpstr>Остров Реюньон (Франция) Этот объект, который следует сохранять в первозданном виде для потомков, был внесен в список ЮНЕСКО относительно недавно - в 2010 году. Это место является домом для самой разнообразной редкой фауны и флоры, большинство из них считаются эндемиками. </vt:lpstr>
      <vt:lpstr>Остров «Фернандо-де-Норонья» (Бразилия) Этот атлантический остров был внесен в список ЮНЕСКО в 2001 году. На самом деле перед туристами предстанет не целостный большой остров, а архипелаг из 21 острова средних размеров и целой россыпи маленьких необитаемых островков. </vt:lpstr>
      <vt:lpstr>Остров «Якушима» (Япония) Расположенный в японской префектуре Кагосима, этот живописный остров был внесен в список ЮНЕСКО в 1993 году. Остров знаменит своими эндемическими видами кедра. </vt:lpstr>
      <vt:lpstr>Сент-Килда   Шотландия </vt:lpstr>
      <vt:lpstr>Горы Улинъюань Китай </vt:lpstr>
      <vt:lpstr>Дорога Гигантов Северная Ирландия </vt:lpstr>
      <vt:lpstr>Национальный парк Рапануи Чили 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Объекты ЮНЕСКО</dc:title>
  <dc:creator>USER</dc:creator>
  <cp:lastModifiedBy>User</cp:lastModifiedBy>
  <cp:revision>12</cp:revision>
  <dcterms:created xsi:type="dcterms:W3CDTF">2017-05-14T15:49:48Z</dcterms:created>
  <dcterms:modified xsi:type="dcterms:W3CDTF">2020-04-06T08:05:05Z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1043189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